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8" r:id="rId3"/>
    <p:sldId id="309" r:id="rId4"/>
    <p:sldId id="330" r:id="rId5"/>
    <p:sldId id="331" r:id="rId6"/>
    <p:sldId id="333" r:id="rId7"/>
    <p:sldId id="290" r:id="rId8"/>
    <p:sldId id="291" r:id="rId9"/>
    <p:sldId id="293" r:id="rId10"/>
    <p:sldId id="295" r:id="rId11"/>
    <p:sldId id="294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4" r:id="rId32"/>
    <p:sldId id="321" r:id="rId33"/>
    <p:sldId id="322" r:id="rId34"/>
    <p:sldId id="323" r:id="rId35"/>
    <p:sldId id="325" r:id="rId36"/>
    <p:sldId id="326" r:id="rId37"/>
    <p:sldId id="327" r:id="rId38"/>
    <p:sldId id="328" r:id="rId39"/>
    <p:sldId id="329" r:id="rId40"/>
    <p:sldId id="332" r:id="rId41"/>
    <p:sldId id="334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50" r:id="rId52"/>
    <p:sldId id="345" r:id="rId53"/>
    <p:sldId id="346" r:id="rId54"/>
    <p:sldId id="347" r:id="rId55"/>
    <p:sldId id="348" r:id="rId56"/>
    <p:sldId id="34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9211" autoAdjust="0"/>
  </p:normalViewPr>
  <p:slideViewPr>
    <p:cSldViewPr>
      <p:cViewPr varScale="1">
        <p:scale>
          <a:sx n="57" d="100"/>
          <a:sy n="57" d="100"/>
        </p:scale>
        <p:origin x="-17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1C773-B708-4B8A-BC67-2FC42557E474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CC1D7-2F8D-404F-96E7-BCB86EC12A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CC1D7-2F8D-404F-96E7-BCB86EC12A01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F3D47-75F4-4182-A894-F41B6C02389E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D25CC-4985-45BD-A20E-9C0A272AB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mentor.io/r-programming/examples/fibonacci-sequence" TargetMode="External"/><Relationship Id="rId2" Type="http://schemas.openxmlformats.org/officeDocument/2006/relationships/hyperlink" Target="https://www.datamentor.io/r-programming/examples/armstrong-numb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mentor.io/r-programming/examples/sum-natural-number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mentor.io/r-programming" TargetMode="External"/><Relationship Id="rId2" Type="http://schemas.openxmlformats.org/officeDocument/2006/relationships/hyperlink" Target="https://statisticsglobe.com/r-programming-languag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R PROGRAMMING(ELECTIVE)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dirty="0" err="1" smtClean="0"/>
              <a:t>Dr.S.REVATHY</a:t>
            </a:r>
            <a:endParaRPr lang="en-US" dirty="0" smtClean="0"/>
          </a:p>
          <a:p>
            <a:pPr algn="r"/>
            <a:r>
              <a:rPr lang="en-US" dirty="0" smtClean="0"/>
              <a:t>ASSOCIATE PROFESSOR</a:t>
            </a:r>
          </a:p>
          <a:p>
            <a:pPr algn="r"/>
            <a:r>
              <a:rPr lang="en-US" dirty="0" smtClean="0"/>
              <a:t>DEPARTMENT OF INFORMATION TECHNOLOGY</a:t>
            </a:r>
          </a:p>
          <a:p>
            <a:pPr algn="r"/>
            <a:r>
              <a:rPr lang="en-US" dirty="0" smtClean="0"/>
              <a:t>SATHYABAMA INSTITUTE OF SCIENCE AND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cross platform compatible</a:t>
            </a:r>
          </a:p>
          <a:p>
            <a:r>
              <a:rPr lang="en-US" dirty="0" smtClean="0"/>
              <a:t>R facilitates complex operations using  vectors, Arrays and Data Frames.</a:t>
            </a:r>
          </a:p>
          <a:p>
            <a:r>
              <a:rPr lang="en-US" dirty="0" smtClean="0"/>
              <a:t>R has more community support.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R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 STUDIO is an integrated </a:t>
            </a:r>
            <a:r>
              <a:rPr lang="en-US" dirty="0" err="1" smtClean="0"/>
              <a:t>deveoplment</a:t>
            </a:r>
            <a:r>
              <a:rPr lang="en-US" dirty="0" smtClean="0"/>
              <a:t> environment for R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It includes console and editor.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It provides tools for plotting ,debugging and workspace management.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R STUDIO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1" y="1600200"/>
            <a:ext cx="899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PACKAGES  IN  R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6400" b="1" dirty="0" smtClean="0"/>
              <a:t>Unit – I		</a:t>
            </a:r>
            <a:r>
              <a:rPr lang="en-US" sz="6400" dirty="0" smtClean="0"/>
              <a:t>										</a:t>
            </a:r>
            <a:endParaRPr lang="en-US" sz="6400" b="1" dirty="0" smtClean="0"/>
          </a:p>
          <a:p>
            <a:pPr>
              <a:buNone/>
            </a:pPr>
            <a:r>
              <a:rPr lang="en-US" sz="6400" dirty="0" smtClean="0"/>
              <a:t>Introduction to R - History and fundamentals of R, Installation and use of R / R Studio / R Shiny, Installing R packages, R – Nuts and Bolts -Getting Data In and Out - Control Structures and Functions- Loop Functions-Data Manipulation- String Operations- Matrix Operations. </a:t>
            </a:r>
            <a:endParaRPr lang="en-US" sz="6400" b="1" dirty="0" smtClean="0"/>
          </a:p>
          <a:p>
            <a:pPr>
              <a:buNone/>
            </a:pPr>
            <a:endParaRPr lang="en-US" sz="6400" b="1" dirty="0" smtClean="0"/>
          </a:p>
          <a:p>
            <a:pPr>
              <a:buNone/>
            </a:pPr>
            <a:r>
              <a:rPr lang="en-US" sz="6400" b="1" dirty="0" smtClean="0"/>
              <a:t>Unit – II	</a:t>
            </a:r>
            <a:r>
              <a:rPr lang="en-US" sz="6400" dirty="0" smtClean="0"/>
              <a:t>												</a:t>
            </a:r>
            <a:endParaRPr lang="en-US" sz="6400" b="1" dirty="0" smtClean="0"/>
          </a:p>
          <a:p>
            <a:pPr>
              <a:buNone/>
            </a:pPr>
            <a:r>
              <a:rPr lang="en-US" sz="6400" dirty="0" smtClean="0"/>
              <a:t>R Data interfaces - CSV Files, XML files, Web Data- Data Preprocessing: Missing Values, Principle Component Analysis - Data Visualization – Charts &amp; Graphs-Pie Chart, Bar Chart, Box plot, Histogram, Line graph, Scatter Plot.</a:t>
            </a:r>
            <a:endParaRPr lang="en-US" sz="6400" b="1" dirty="0" smtClean="0"/>
          </a:p>
          <a:p>
            <a:pPr>
              <a:buNone/>
            </a:pPr>
            <a:r>
              <a:rPr lang="en-US" sz="6400" b="1" dirty="0" smtClean="0"/>
              <a:t>Unit – III	</a:t>
            </a:r>
            <a:r>
              <a:rPr lang="en-US" sz="6400" dirty="0" smtClean="0"/>
              <a:t>										</a:t>
            </a:r>
            <a:endParaRPr lang="en-US" sz="6400" b="1" dirty="0" smtClean="0"/>
          </a:p>
          <a:p>
            <a:pPr>
              <a:buNone/>
            </a:pPr>
            <a:r>
              <a:rPr lang="en-US" sz="6400" dirty="0" smtClean="0"/>
              <a:t>Statistical Modeling in R - Descriptive statistics-R Packages: Regression (MASS package) - Distribution (STATS package) - ANOVA - Time Series Analysis.</a:t>
            </a:r>
            <a:endParaRPr lang="en-US" sz="6400" b="1" dirty="0" smtClean="0"/>
          </a:p>
          <a:p>
            <a:pPr>
              <a:buNone/>
            </a:pPr>
            <a:endParaRPr lang="en-US" sz="6400" b="1" dirty="0" smtClean="0"/>
          </a:p>
          <a:p>
            <a:pPr>
              <a:buNone/>
            </a:pPr>
            <a:r>
              <a:rPr lang="en-US" sz="6400" b="1" dirty="0" smtClean="0"/>
              <a:t>Unit – IV	</a:t>
            </a:r>
            <a:r>
              <a:rPr lang="en-US" sz="6400" dirty="0" smtClean="0"/>
              <a:t>										</a:t>
            </a:r>
            <a:endParaRPr lang="en-US" sz="6400" b="1" dirty="0" smtClean="0"/>
          </a:p>
          <a:p>
            <a:pPr>
              <a:buNone/>
            </a:pPr>
            <a:r>
              <a:rPr lang="en-US" sz="6400" dirty="0" smtClean="0"/>
              <a:t>Machine Learning in R - Classification: Decision Trees, Random Forest, SVM – Clustering - Association Rule Mining - Outlier Detection.</a:t>
            </a:r>
            <a:endParaRPr lang="en-US" sz="6400" b="1" dirty="0" smtClean="0"/>
          </a:p>
          <a:p>
            <a:pPr>
              <a:buNone/>
            </a:pPr>
            <a:endParaRPr lang="en-US" sz="6400" b="1" dirty="0" smtClean="0"/>
          </a:p>
          <a:p>
            <a:pPr>
              <a:buNone/>
            </a:pPr>
            <a:r>
              <a:rPr lang="en-US" sz="6400" b="1" dirty="0" smtClean="0"/>
              <a:t>Unit-V</a:t>
            </a:r>
            <a:r>
              <a:rPr lang="en-US" sz="6400" dirty="0" smtClean="0"/>
              <a:t>				</a:t>
            </a:r>
            <a:endParaRPr lang="en-US" sz="6400" b="1" dirty="0" smtClean="0"/>
          </a:p>
          <a:p>
            <a:pPr>
              <a:buNone/>
            </a:pPr>
            <a:r>
              <a:rPr lang="en-US" sz="6400" dirty="0" smtClean="0"/>
              <a:t>Overview of R Shiny - R </a:t>
            </a:r>
            <a:r>
              <a:rPr lang="en-US" sz="6400" dirty="0" err="1" smtClean="0"/>
              <a:t>Hadoop</a:t>
            </a:r>
            <a:r>
              <a:rPr lang="en-US" sz="6400" dirty="0" smtClean="0"/>
              <a:t> - Case Study - Hypothesis Generation, Importing Data set and Basic Data Exploration, Feature Engineering, Model Building</a:t>
            </a:r>
            <a:r>
              <a:rPr lang="en-US" sz="6400" b="1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Second Way-Tools-Install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Third Way-Plot Window-Packages-Install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R-Nuts and Bolts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character</a:t>
            </a:r>
          </a:p>
          <a:p>
            <a:r>
              <a:rPr lang="en-US" dirty="0" smtClean="0"/>
              <a:t>numeric (real numbers)</a:t>
            </a:r>
          </a:p>
          <a:p>
            <a:r>
              <a:rPr lang="en-US" dirty="0" smtClean="0"/>
              <a:t>integer</a:t>
            </a:r>
          </a:p>
          <a:p>
            <a:r>
              <a:rPr lang="en-US" dirty="0" smtClean="0"/>
              <a:t>complex</a:t>
            </a:r>
          </a:p>
          <a:p>
            <a:r>
              <a:rPr lang="en-US" dirty="0" smtClean="0"/>
              <a:t>logical (True/False)</a:t>
            </a:r>
          </a:p>
          <a:p>
            <a:r>
              <a:rPr lang="en-US" dirty="0" smtClean="0"/>
              <a:t>Vector</a:t>
            </a:r>
          </a:p>
          <a:p>
            <a:r>
              <a:rPr lang="en-US" dirty="0" smtClean="0"/>
              <a:t>List</a:t>
            </a:r>
          </a:p>
          <a:p>
            <a:r>
              <a:rPr lang="en-US" dirty="0" smtClean="0"/>
              <a:t>Matrix</a:t>
            </a:r>
          </a:p>
          <a:p>
            <a:r>
              <a:rPr lang="en-US" dirty="0" smtClean="0"/>
              <a:t>Data Frame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read.table</a:t>
            </a:r>
            <a:r>
              <a:rPr lang="en-US" dirty="0" smtClean="0"/>
              <a:t>, read.csv, for reading tabular data</a:t>
            </a:r>
          </a:p>
          <a:p>
            <a:r>
              <a:rPr lang="en-US" dirty="0" err="1" smtClean="0"/>
              <a:t>readLines</a:t>
            </a:r>
            <a:r>
              <a:rPr lang="en-US" dirty="0" smtClean="0"/>
              <a:t>, for reading lines of a text file</a:t>
            </a:r>
          </a:p>
          <a:p>
            <a:r>
              <a:rPr lang="en-US" dirty="0" smtClean="0"/>
              <a:t>source, for reading in R code files (inverse of dump)</a:t>
            </a:r>
          </a:p>
          <a:p>
            <a:r>
              <a:rPr lang="en-US" dirty="0" err="1" smtClean="0"/>
              <a:t>dget</a:t>
            </a:r>
            <a:r>
              <a:rPr lang="en-US" dirty="0" smtClean="0"/>
              <a:t>, for reading in R code files (inverse of </a:t>
            </a:r>
            <a:r>
              <a:rPr lang="en-US" dirty="0" err="1" smtClean="0"/>
              <a:t>dput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load, for reading in saved workspaces</a:t>
            </a:r>
          </a:p>
          <a:p>
            <a:r>
              <a:rPr lang="en-US" dirty="0" err="1" smtClean="0"/>
              <a:t>unserialize</a:t>
            </a:r>
            <a:r>
              <a:rPr lang="en-US" dirty="0" smtClean="0"/>
              <a:t>, for reading single R objects in binary form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write.table</a:t>
            </a:r>
            <a:r>
              <a:rPr lang="en-US" dirty="0" smtClean="0"/>
              <a:t>, for writing tabular data to text files (i.e. CSV) or connections</a:t>
            </a:r>
          </a:p>
          <a:p>
            <a:r>
              <a:rPr lang="en-US" dirty="0" err="1" smtClean="0"/>
              <a:t>writeLines</a:t>
            </a:r>
            <a:r>
              <a:rPr lang="en-US" dirty="0" smtClean="0"/>
              <a:t>, for writing character data line-by-line to a file or connection</a:t>
            </a:r>
          </a:p>
          <a:p>
            <a:r>
              <a:rPr lang="en-US" dirty="0" smtClean="0"/>
              <a:t>dump, for dumping a textual representation of single R objects</a:t>
            </a:r>
          </a:p>
          <a:p>
            <a:r>
              <a:rPr lang="en-US" dirty="0" err="1" smtClean="0"/>
              <a:t>dput</a:t>
            </a:r>
            <a:r>
              <a:rPr lang="en-US" dirty="0" smtClean="0"/>
              <a:t>, for outputting a textual representation of multiple R objects</a:t>
            </a:r>
          </a:p>
          <a:p>
            <a:r>
              <a:rPr lang="en-US" dirty="0" smtClean="0"/>
              <a:t>save, for saving an arbitrary number of R objects in binary format (possibly compressed) to a file.</a:t>
            </a:r>
          </a:p>
          <a:p>
            <a:r>
              <a:rPr lang="en-US" dirty="0" smtClean="0"/>
              <a:t>serialize, for converting an R object into a binary format for outputting to a connection (or file).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Write.table</a:t>
            </a:r>
            <a:r>
              <a:rPr lang="en-US" dirty="0" smtClean="0"/>
              <a:t>().</a:t>
            </a:r>
            <a:r>
              <a:rPr lang="en-US" dirty="0" err="1" smtClean="0"/>
              <a:t>read.Table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4488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write.csv(),read.csv()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00200"/>
            <a:ext cx="86106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writeLines</a:t>
            </a:r>
            <a:r>
              <a:rPr lang="en-US" dirty="0" smtClean="0"/>
              <a:t>() and </a:t>
            </a:r>
            <a:r>
              <a:rPr lang="en-US" dirty="0" err="1" smtClean="0"/>
              <a:t>readLines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00200"/>
            <a:ext cx="84582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dump() and source()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1" y="16002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dput</a:t>
            </a:r>
            <a:r>
              <a:rPr lang="en-US" dirty="0" smtClean="0"/>
              <a:t>() ,</a:t>
            </a:r>
            <a:r>
              <a:rPr lang="en-US" dirty="0" err="1" smtClean="0"/>
              <a:t>dget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39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hangingPunct="0">
              <a:buNone/>
            </a:pPr>
            <a:r>
              <a:rPr lang="en-US" b="1" dirty="0" smtClean="0"/>
              <a:t>CO1:</a:t>
            </a:r>
            <a:r>
              <a:rPr lang="en-US" dirty="0" smtClean="0"/>
              <a:t>	Install R Packages and develop applications.</a:t>
            </a:r>
          </a:p>
          <a:p>
            <a:pPr hangingPunct="0">
              <a:buNone/>
            </a:pPr>
            <a:r>
              <a:rPr lang="en-US" b="1" dirty="0" smtClean="0"/>
              <a:t>CO2:</a:t>
            </a:r>
            <a:r>
              <a:rPr lang="en-US" dirty="0" smtClean="0"/>
              <a:t>	Demonstrate Data Preprocessing Algorithms and Visualization methods on data-sets in R. </a:t>
            </a:r>
          </a:p>
          <a:p>
            <a:pPr hangingPunct="0">
              <a:buNone/>
            </a:pPr>
            <a:r>
              <a:rPr lang="en-US" b="1" dirty="0" smtClean="0"/>
              <a:t>CO3:</a:t>
            </a:r>
            <a:r>
              <a:rPr lang="en-US" dirty="0" smtClean="0"/>
              <a:t>	Apply the Statistical Models in R. </a:t>
            </a:r>
          </a:p>
          <a:p>
            <a:pPr hangingPunct="0">
              <a:buNone/>
            </a:pPr>
            <a:r>
              <a:rPr lang="en-US" b="1" dirty="0" smtClean="0"/>
              <a:t>CO4:</a:t>
            </a:r>
            <a:r>
              <a:rPr lang="en-US" dirty="0" smtClean="0"/>
              <a:t>	Demonstrate Machine Learning Algorithms in R. </a:t>
            </a:r>
          </a:p>
          <a:p>
            <a:pPr hangingPunct="0">
              <a:buNone/>
            </a:pPr>
            <a:r>
              <a:rPr lang="en-US" b="1" dirty="0" smtClean="0"/>
              <a:t>CO5:</a:t>
            </a:r>
            <a:r>
              <a:rPr lang="en-US" dirty="0" smtClean="0"/>
              <a:t>	Create applications in R Frameworks.</a:t>
            </a:r>
          </a:p>
          <a:p>
            <a:pPr hangingPunct="0">
              <a:buNone/>
            </a:pPr>
            <a:r>
              <a:rPr lang="en-US" b="1" dirty="0" smtClean="0"/>
              <a:t>CO6:</a:t>
            </a:r>
            <a:r>
              <a:rPr lang="en-US" dirty="0" smtClean="0"/>
              <a:t>	Develop Engineering Models for Hypothesis Generation and Data Extraction.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save() and load()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1" y="1447800"/>
            <a:ext cx="84581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User Input and Display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Control structures in R allow you to control the flow of execution of a series of R expressions</a:t>
            </a:r>
          </a:p>
          <a:p>
            <a:r>
              <a:rPr lang="en-US" dirty="0" smtClean="0"/>
              <a:t>Commonly used control structures are</a:t>
            </a:r>
          </a:p>
          <a:p>
            <a:r>
              <a:rPr lang="en-US" dirty="0" smtClean="0"/>
              <a:t>if and else: testing a condition and acting on it</a:t>
            </a:r>
          </a:p>
          <a:p>
            <a:r>
              <a:rPr lang="en-US" dirty="0" smtClean="0"/>
              <a:t>for: execute a loop a fixed number of times</a:t>
            </a:r>
          </a:p>
          <a:p>
            <a:r>
              <a:rPr lang="en-US" dirty="0" smtClean="0"/>
              <a:t>while: execute a loop </a:t>
            </a:r>
            <a:r>
              <a:rPr lang="en-US" i="1" dirty="0" smtClean="0"/>
              <a:t>while</a:t>
            </a:r>
            <a:r>
              <a:rPr lang="en-US" dirty="0" smtClean="0"/>
              <a:t> a condition is true</a:t>
            </a:r>
          </a:p>
          <a:p>
            <a:r>
              <a:rPr lang="en-US" dirty="0" smtClean="0"/>
              <a:t>repeat: execute an infinite loop (must break out of it to stop)</a:t>
            </a:r>
          </a:p>
          <a:p>
            <a:r>
              <a:rPr lang="en-US" dirty="0" smtClean="0"/>
              <a:t>break: break the execution of a loop</a:t>
            </a:r>
          </a:p>
          <a:p>
            <a:r>
              <a:rPr lang="en-US" dirty="0" smtClean="0"/>
              <a:t>next: skip an iteration of a loop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-ELSE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IF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(&lt;condition&gt;) { </a:t>
            </a:r>
            <a:r>
              <a:rPr lang="en-US" i="1" dirty="0" smtClean="0"/>
              <a:t>## do something</a:t>
            </a:r>
            <a:r>
              <a:rPr lang="en-US" dirty="0" smtClean="0"/>
              <a:t> }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IF-ELSE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(&lt;condition&gt;) { </a:t>
            </a:r>
            <a:r>
              <a:rPr lang="en-US" i="1" dirty="0" smtClean="0"/>
              <a:t>## do something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{ </a:t>
            </a:r>
            <a:r>
              <a:rPr lang="en-US" i="1" dirty="0" smtClean="0"/>
              <a:t>## do something else</a:t>
            </a:r>
            <a:r>
              <a:rPr lang="en-US" dirty="0" smtClean="0"/>
              <a:t> }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IF-ELSEIF    LADDER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(&lt;condition1&gt;) {</a:t>
            </a:r>
            <a:r>
              <a:rPr lang="en-US" i="1" dirty="0" smtClean="0"/>
              <a:t>something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b="1" dirty="0" smtClean="0"/>
              <a:t>if</a:t>
            </a:r>
            <a:r>
              <a:rPr lang="en-US" dirty="0" smtClean="0"/>
              <a:t>(&lt;condition2&gt;) { </a:t>
            </a:r>
            <a:r>
              <a:rPr lang="en-US" i="1" dirty="0" smtClean="0"/>
              <a:t>## do something different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{ </a:t>
            </a:r>
            <a:r>
              <a:rPr lang="en-US" i="1" dirty="0" smtClean="0"/>
              <a:t>## do something different</a:t>
            </a:r>
            <a:r>
              <a:rPr lang="en-US" dirty="0" smtClean="0"/>
              <a:t> }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EXAMPLE-IF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971800" cy="3951288"/>
          </a:xfrm>
        </p:spPr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(&lt;condition&gt;) { </a:t>
            </a:r>
            <a:r>
              <a:rPr lang="en-US" i="1" dirty="0" smtClean="0"/>
              <a:t>## do something</a:t>
            </a:r>
            <a:r>
              <a:rPr lang="en-US" dirty="0" smtClean="0"/>
              <a:t> }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133600"/>
            <a:ext cx="541020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en-US" dirty="0" err="1" smtClean="0"/>
              <a:t>ElSE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19200"/>
            <a:ext cx="4040188" cy="639762"/>
          </a:xfrm>
        </p:spPr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174875"/>
            <a:ext cx="2971800" cy="3951288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(&lt;condition&gt;) { </a:t>
            </a:r>
            <a:r>
              <a:rPr lang="en-US" i="1" dirty="0" smtClean="0"/>
              <a:t>## do something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{ </a:t>
            </a:r>
            <a:r>
              <a:rPr lang="en-US" i="1" dirty="0" smtClean="0"/>
              <a:t>## do something else</a:t>
            </a:r>
            <a:r>
              <a:rPr lang="en-US" dirty="0" smtClean="0"/>
              <a:t> }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990600"/>
            <a:ext cx="4041775" cy="6397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752601"/>
            <a:ext cx="6019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IF-ELSEIF LADDER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3124200" cy="437832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if</a:t>
            </a:r>
            <a:r>
              <a:rPr lang="en-US" dirty="0" smtClean="0"/>
              <a:t>(&lt;condition1&gt;) { </a:t>
            </a:r>
            <a:r>
              <a:rPr lang="en-US" i="1" dirty="0" smtClean="0"/>
              <a:t>something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b="1" dirty="0" smtClean="0"/>
              <a:t>if</a:t>
            </a:r>
            <a:r>
              <a:rPr lang="en-US" dirty="0" smtClean="0"/>
              <a:t>(&lt;condition2&gt;) { </a:t>
            </a:r>
            <a:r>
              <a:rPr lang="en-US" i="1" dirty="0" smtClean="0"/>
              <a:t>## do something different</a:t>
            </a:r>
            <a:r>
              <a:rPr lang="en-US" dirty="0" smtClean="0"/>
              <a:t> } </a:t>
            </a:r>
            <a:r>
              <a:rPr lang="en-US" b="1" dirty="0" smtClean="0"/>
              <a:t>else</a:t>
            </a:r>
            <a:r>
              <a:rPr lang="en-US" dirty="0" smtClean="0"/>
              <a:t> { </a:t>
            </a:r>
            <a:r>
              <a:rPr lang="en-US" i="1" dirty="0" smtClean="0"/>
              <a:t>## do something different</a:t>
            </a:r>
            <a:r>
              <a:rPr lang="en-US" dirty="0" smtClean="0"/>
              <a:t> }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133600"/>
            <a:ext cx="54101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Check  if a number is Odd or  Even using R Programming.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Write a  R program to check for Leap Year.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(Hint :Modulo Operator in R is %%)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1600200"/>
            <a:ext cx="3352800" cy="45259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Synatx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for (</a:t>
            </a:r>
            <a:r>
              <a:rPr lang="en-US" dirty="0" err="1" smtClean="0"/>
              <a:t>val</a:t>
            </a:r>
            <a:r>
              <a:rPr lang="en-US" dirty="0" smtClean="0"/>
              <a:t> in sequence) </a:t>
            </a:r>
          </a:p>
          <a:p>
            <a:pPr>
              <a:buNone/>
            </a:pPr>
            <a:r>
              <a:rPr lang="en-US" dirty="0" smtClean="0"/>
              <a:t>{ </a:t>
            </a:r>
          </a:p>
          <a:p>
            <a:pPr>
              <a:buNone/>
            </a:pPr>
            <a:r>
              <a:rPr lang="en-US" dirty="0" smtClean="0"/>
              <a:t>statement 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371600"/>
            <a:ext cx="5638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Exercise(For loop)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 Program to find Factorial of Given Number</a:t>
            </a:r>
          </a:p>
          <a:p>
            <a:r>
              <a:rPr lang="en-US" dirty="0" smtClean="0"/>
              <a:t>Write a R Program to check for a Prime Number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1600200"/>
            <a:ext cx="8915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while (</a:t>
            </a:r>
            <a:r>
              <a:rPr lang="en-US" dirty="0" err="1" smtClean="0"/>
              <a:t>test_expression</a:t>
            </a:r>
            <a:r>
              <a:rPr lang="en-US" dirty="0" smtClean="0"/>
              <a:t>) { statement }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524000"/>
            <a:ext cx="441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Exercise(While)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Write a R program Check Armstrong Number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Write a R Program to Print the Fibonacci Sequence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Write a R Program to find the Sum of Natural Numbers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505200" cy="39512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if (</a:t>
            </a:r>
            <a:r>
              <a:rPr lang="en-US" dirty="0" err="1" smtClean="0"/>
              <a:t>test_expression</a:t>
            </a:r>
            <a:r>
              <a:rPr lang="en-US" dirty="0" smtClean="0"/>
              <a:t>) { break }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14801" y="21336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4040188" cy="609600"/>
          </a:xfrm>
        </p:spPr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581400" cy="39512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if (</a:t>
            </a:r>
            <a:r>
              <a:rPr lang="en-US" dirty="0" err="1" smtClean="0"/>
              <a:t>test_condition</a:t>
            </a:r>
            <a:r>
              <a:rPr lang="en-US" dirty="0" smtClean="0"/>
              <a:t>) { next }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041775" cy="6397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676400"/>
            <a:ext cx="4648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048000" cy="41147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repeat { statement }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438400"/>
            <a:ext cx="518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FUNCTIONS</a:t>
            </a:r>
            <a:br>
              <a:rPr lang="en-US" sz="3600" dirty="0" smtClean="0"/>
            </a:br>
            <a:r>
              <a:rPr lang="en-US" sz="3600" dirty="0" smtClean="0"/>
              <a:t>USER DEFINED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2700" dirty="0" smtClean="0"/>
              <a:t>Functions are used to logically break our code into simpler parts which become easy to maintain and</a:t>
            </a:r>
            <a:r>
              <a:rPr lang="en-US" dirty="0" smtClean="0"/>
              <a:t> </a:t>
            </a:r>
            <a:r>
              <a:rPr lang="en-US" sz="2700" dirty="0" smtClean="0"/>
              <a:t>understand)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040188" cy="1096962"/>
          </a:xfrm>
        </p:spPr>
        <p:txBody>
          <a:bodyPr/>
          <a:lstStyle/>
          <a:p>
            <a:r>
              <a:rPr lang="en-US" sz="4000" dirty="0" smtClean="0"/>
              <a:t>syntax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47999"/>
            <a:ext cx="4267200" cy="30781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func_name</a:t>
            </a:r>
            <a:r>
              <a:rPr lang="en-US" dirty="0" smtClean="0"/>
              <a:t> &lt;- function argument) { statement 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1828800"/>
            <a:ext cx="396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209800"/>
            <a:ext cx="472439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2209800" cy="495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mean()</a:t>
            </a:r>
          </a:p>
          <a:p>
            <a:pPr>
              <a:buNone/>
            </a:pPr>
            <a:r>
              <a:rPr lang="en-US" dirty="0" smtClean="0"/>
              <a:t>median()</a:t>
            </a:r>
          </a:p>
          <a:p>
            <a:pPr>
              <a:buNone/>
            </a:pPr>
            <a:r>
              <a:rPr lang="en-US" dirty="0" smtClean="0"/>
              <a:t>round()</a:t>
            </a:r>
          </a:p>
          <a:p>
            <a:pPr>
              <a:buNone/>
            </a:pPr>
            <a:r>
              <a:rPr lang="en-US" dirty="0" smtClean="0"/>
              <a:t>length()</a:t>
            </a:r>
          </a:p>
          <a:p>
            <a:pPr>
              <a:buNone/>
            </a:pPr>
            <a:r>
              <a:rPr lang="en-US" dirty="0" err="1" smtClean="0"/>
              <a:t>sqrt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smtClean="0"/>
              <a:t>ceiling()</a:t>
            </a:r>
          </a:p>
          <a:p>
            <a:pPr>
              <a:buNone/>
            </a:pPr>
            <a:r>
              <a:rPr lang="en-US" dirty="0" smtClean="0"/>
              <a:t>floor()</a:t>
            </a:r>
          </a:p>
          <a:p>
            <a:pPr>
              <a:buNone/>
            </a:pPr>
            <a:r>
              <a:rPr lang="en-US" dirty="0" smtClean="0"/>
              <a:t>max()</a:t>
            </a:r>
          </a:p>
          <a:p>
            <a:pPr>
              <a:buNone/>
            </a:pPr>
            <a:r>
              <a:rPr lang="en-US" dirty="0" smtClean="0"/>
              <a:t>min()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524000"/>
            <a:ext cx="640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219200"/>
            <a:ext cx="829224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ADDITION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SUBTRACTION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FUNCTIONS(</a:t>
            </a:r>
            <a:r>
              <a:rPr lang="en-US" dirty="0" err="1" smtClean="0"/>
              <a:t>lapply</a:t>
            </a:r>
            <a:r>
              <a:rPr lang="en-US" dirty="0" smtClean="0"/>
              <a:t>())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371600"/>
            <a:ext cx="805008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Sapply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pply()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00200"/>
            <a:ext cx="8839201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</a:t>
            </a:r>
            <a:r>
              <a:rPr lang="en-US" dirty="0" err="1" smtClean="0"/>
              <a:t>apply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https://statisticsglobe.com/r-programming-language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3"/>
              </a:rPr>
              <a:t>https://www.datamentor.io/r-programming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the programming language developed by Ross </a:t>
            </a:r>
            <a:r>
              <a:rPr lang="en-US" dirty="0" err="1" smtClean="0"/>
              <a:t>Ihaka</a:t>
            </a:r>
            <a:r>
              <a:rPr lang="en-US" dirty="0" smtClean="0"/>
              <a:t> and Robert Gentleman in 1993.</a:t>
            </a:r>
          </a:p>
          <a:p>
            <a:endParaRPr lang="en-US" dirty="0" smtClean="0"/>
          </a:p>
          <a:p>
            <a:r>
              <a:rPr lang="en-US" dirty="0" smtClean="0"/>
              <a:t>R is used in Statistics ,Data Analysis and Machine Learning Algorithms.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 is  free Open Source Software.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 provides support for both procedural programming  and object oriented programming</a:t>
            </a:r>
          </a:p>
          <a:p>
            <a:r>
              <a:rPr lang="en-US" dirty="0" smtClean="0"/>
              <a:t>R can be integrated with other Programming Languages like C,C++ ,Java ,Python etc..</a:t>
            </a:r>
          </a:p>
          <a:p>
            <a:r>
              <a:rPr lang="en-US" dirty="0" smtClean="0"/>
              <a:t>R is capable of effective data handling and storage.</a:t>
            </a:r>
          </a:p>
          <a:p>
            <a:r>
              <a:rPr lang="en-US" dirty="0" smtClean="0"/>
              <a:t>R has more than 10,000 packages in its repository.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Fraud detection especially in Finance and Banking sectors.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Social media analysis to discover potential customers in online advertising.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Healthcare to perform pre-clinical trials and analyze the drug discovery data.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E-Commerce Companies to analyze the purchases made  by the customers.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634</Words>
  <Application>Microsoft Office PowerPoint</Application>
  <PresentationFormat>On-screen Show (4:3)</PresentationFormat>
  <Paragraphs>181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  R PROGRAMMING(ELECTIVE) </vt:lpstr>
      <vt:lpstr>Syllabus</vt:lpstr>
      <vt:lpstr>COURSE OUTCOMES</vt:lpstr>
      <vt:lpstr>Recommended Books</vt:lpstr>
      <vt:lpstr>Recommended Books</vt:lpstr>
      <vt:lpstr>Useful Links</vt:lpstr>
      <vt:lpstr>INTRODUCTION TO R</vt:lpstr>
      <vt:lpstr>Features of R</vt:lpstr>
      <vt:lpstr>Applications of R</vt:lpstr>
      <vt:lpstr>Features of R</vt:lpstr>
      <vt:lpstr>INSTALL R</vt:lpstr>
      <vt:lpstr>Slide 12</vt:lpstr>
      <vt:lpstr>Slide 13</vt:lpstr>
      <vt:lpstr>R-STUDIO</vt:lpstr>
      <vt:lpstr>INSTALL R STUDIO</vt:lpstr>
      <vt:lpstr>Slide 16</vt:lpstr>
      <vt:lpstr>Slide 17</vt:lpstr>
      <vt:lpstr>INSTALL PACKAGES  IN  R</vt:lpstr>
      <vt:lpstr>Slide 19</vt:lpstr>
      <vt:lpstr>Second Way-Tools-Install Packages</vt:lpstr>
      <vt:lpstr>Third Way-Plot Window-Packages-Install</vt:lpstr>
      <vt:lpstr>R-Nuts and Bolts</vt:lpstr>
      <vt:lpstr>Data in </vt:lpstr>
      <vt:lpstr>Data Out</vt:lpstr>
      <vt:lpstr>Write.table().read.Table()</vt:lpstr>
      <vt:lpstr>write.csv(),read.csv()</vt:lpstr>
      <vt:lpstr>writeLines() and readLines()</vt:lpstr>
      <vt:lpstr>dump() and source()</vt:lpstr>
      <vt:lpstr>dput() ,dget()</vt:lpstr>
      <vt:lpstr>save() and load()</vt:lpstr>
      <vt:lpstr>Getting User Input and Display </vt:lpstr>
      <vt:lpstr>CONTROL  STRUCTURES</vt:lpstr>
      <vt:lpstr>IF -ELSE</vt:lpstr>
      <vt:lpstr>EXAMPLE-IF</vt:lpstr>
      <vt:lpstr>IF-ElSE</vt:lpstr>
      <vt:lpstr>IF-ELSEIF LADDER</vt:lpstr>
      <vt:lpstr>EXERCISE</vt:lpstr>
      <vt:lpstr>For Loop</vt:lpstr>
      <vt:lpstr>Exercise(For loop)</vt:lpstr>
      <vt:lpstr>While Loop</vt:lpstr>
      <vt:lpstr>Exercise(While)</vt:lpstr>
      <vt:lpstr>Break</vt:lpstr>
      <vt:lpstr>Next</vt:lpstr>
      <vt:lpstr>Repeat</vt:lpstr>
      <vt:lpstr>FUNCTIONS USER DEFINED FUNCTION (Functions are used to logically break our code into simpler parts which become easy to maintain and understand)</vt:lpstr>
      <vt:lpstr>BUILT IN FUNCTIONS</vt:lpstr>
      <vt:lpstr>MATRIX</vt:lpstr>
      <vt:lpstr>MATRIX</vt:lpstr>
      <vt:lpstr>MATRIX ADDITION</vt:lpstr>
      <vt:lpstr>MATRIX SUBTRACTION</vt:lpstr>
      <vt:lpstr>Transpose</vt:lpstr>
      <vt:lpstr>STRINGS</vt:lpstr>
      <vt:lpstr>LOOPING FUNCTIONS(lapply())</vt:lpstr>
      <vt:lpstr>Sapply()</vt:lpstr>
      <vt:lpstr>apply()</vt:lpstr>
      <vt:lpstr>mapply()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STUDY:DIABETES PREDICTION USING R</dc:title>
  <dc:creator>New</dc:creator>
  <cp:lastModifiedBy>admin</cp:lastModifiedBy>
  <cp:revision>140</cp:revision>
  <dcterms:created xsi:type="dcterms:W3CDTF">2019-11-14T16:22:22Z</dcterms:created>
  <dcterms:modified xsi:type="dcterms:W3CDTF">2021-03-11T07:53:00Z</dcterms:modified>
</cp:coreProperties>
</file>